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9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D42C6"/>
    <a:srgbClr val="C39BE1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60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Sound moves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9139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When something vibrates it can make a sound.</a:t>
            </a:r>
          </a:p>
          <a:p>
            <a:r>
              <a:rPr lang="en-GB" dirty="0"/>
              <a:t>Sound can travel through solids, liquids and gases.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613871" y="1926854"/>
            <a:ext cx="7417321" cy="3083622"/>
            <a:chOff x="613871" y="1926854"/>
            <a:chExt cx="7417321" cy="3083622"/>
          </a:xfrm>
        </p:grpSpPr>
        <p:sp>
          <p:nvSpPr>
            <p:cNvPr id="6" name="Cube 5"/>
            <p:cNvSpPr/>
            <p:nvPr/>
          </p:nvSpPr>
          <p:spPr>
            <a:xfrm>
              <a:off x="1017916" y="2070340"/>
              <a:ext cx="6875254" cy="414068"/>
            </a:xfrm>
            <a:prstGeom prst="cube">
              <a:avLst>
                <a:gd name="adj" fmla="val 11842"/>
              </a:avLst>
            </a:prstGeom>
            <a:blipFill>
              <a:blip r:embed="rId4"/>
              <a:tile tx="0" ty="0" sx="100000" sy="100000" flip="none" algn="tl"/>
            </a:blipFill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879894" y="2714657"/>
              <a:ext cx="7151298" cy="992850"/>
              <a:chOff x="879894" y="2939070"/>
              <a:chExt cx="7151298" cy="783093"/>
            </a:xfrm>
          </p:grpSpPr>
          <p:sp>
            <p:nvSpPr>
              <p:cNvPr id="18" name="Rounded Rectangle 17"/>
              <p:cNvSpPr/>
              <p:nvPr/>
            </p:nvSpPr>
            <p:spPr>
              <a:xfrm>
                <a:off x="1017916" y="2983524"/>
                <a:ext cx="6875254" cy="738639"/>
              </a:xfrm>
              <a:prstGeom prst="roundRect">
                <a:avLst>
                  <a:gd name="adj" fmla="val 7716"/>
                </a:avLst>
              </a:prstGeom>
              <a:solidFill>
                <a:srgbClr val="D6F4F8"/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Rounded Rectangle 18"/>
              <p:cNvSpPr/>
              <p:nvPr/>
            </p:nvSpPr>
            <p:spPr>
              <a:xfrm>
                <a:off x="1017916" y="3028482"/>
                <a:ext cx="6875254" cy="345057"/>
              </a:xfrm>
              <a:prstGeom prst="roundRect">
                <a:avLst>
                  <a:gd name="adj" fmla="val 8513"/>
                </a:avLst>
              </a:prstGeom>
              <a:solidFill>
                <a:schemeClr val="bg1"/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879894" y="2939070"/>
                <a:ext cx="7151298" cy="24153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8" name="Straight Connector 7"/>
            <p:cNvCxnSpPr/>
            <p:nvPr/>
          </p:nvCxnSpPr>
          <p:spPr>
            <a:xfrm flipV="1">
              <a:off x="1017916" y="4366480"/>
              <a:ext cx="6875254" cy="4572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V="1">
              <a:off x="1017916" y="4950522"/>
              <a:ext cx="6875254" cy="4572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ight Arrow 9"/>
            <p:cNvSpPr/>
            <p:nvPr/>
          </p:nvSpPr>
          <p:spPr>
            <a:xfrm>
              <a:off x="613871" y="1926854"/>
              <a:ext cx="144780" cy="701040"/>
            </a:xfrm>
            <a:prstGeom prst="rightArrow">
              <a:avLst/>
            </a:prstGeom>
            <a:solidFill>
              <a:srgbClr val="C39BE1"/>
            </a:solidFill>
            <a:ln w="12700">
              <a:solidFill>
                <a:srgbClr val="8D42C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ight Arrow 12"/>
            <p:cNvSpPr/>
            <p:nvPr/>
          </p:nvSpPr>
          <p:spPr>
            <a:xfrm>
              <a:off x="614332" y="3071277"/>
              <a:ext cx="144780" cy="701040"/>
            </a:xfrm>
            <a:prstGeom prst="rightArrow">
              <a:avLst/>
            </a:prstGeom>
            <a:solidFill>
              <a:srgbClr val="C39BE1"/>
            </a:solidFill>
            <a:ln w="12700">
              <a:solidFill>
                <a:srgbClr val="8D42C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ight Arrow 13"/>
            <p:cNvSpPr/>
            <p:nvPr/>
          </p:nvSpPr>
          <p:spPr>
            <a:xfrm>
              <a:off x="613871" y="4309436"/>
              <a:ext cx="144780" cy="701040"/>
            </a:xfrm>
            <a:prstGeom prst="rightArrow">
              <a:avLst/>
            </a:prstGeom>
            <a:solidFill>
              <a:srgbClr val="C39BE1"/>
            </a:solidFill>
            <a:ln w="12700">
              <a:solidFill>
                <a:srgbClr val="8D42C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697353" y="2094505"/>
              <a:ext cx="15163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Solid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697353" y="4496745"/>
              <a:ext cx="15163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Gas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697353" y="3301838"/>
              <a:ext cx="15163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Liquid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Sound moves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6700" indent="-266700"/>
            <a:r>
              <a:rPr lang="en-GB" b="1" dirty="0" smtClean="0"/>
              <a:t>a.	</a:t>
            </a:r>
            <a:r>
              <a:rPr lang="en-GB" dirty="0" smtClean="0"/>
              <a:t>Does </a:t>
            </a:r>
            <a:r>
              <a:rPr lang="en-GB" dirty="0"/>
              <a:t>sound travel best in a solid, a liquid or a gas?</a:t>
            </a:r>
            <a:endParaRPr lang="en-GB" dirty="0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Solid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Liquid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Gas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3230" y="1439305"/>
            <a:ext cx="4698028" cy="2015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207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Sound moves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5688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6700" indent="-266700"/>
            <a:r>
              <a:rPr lang="en-GB" b="1" dirty="0" smtClean="0"/>
              <a:t>b.</a:t>
            </a:r>
            <a:r>
              <a:rPr lang="en-GB" dirty="0" smtClean="0"/>
              <a:t>	Why </a:t>
            </a:r>
            <a:r>
              <a:rPr lang="en-GB" dirty="0"/>
              <a:t>do you think sound travels best in this?</a:t>
            </a:r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Space for sound to move between particles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Lots of particles to push the sound along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Many particles to vibrate and bump into each other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Particles are joined so it is easy to pass on vibrations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3230" y="1439305"/>
            <a:ext cx="4698028" cy="2015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0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5</TotalTime>
  <Words>78</Words>
  <Application>Microsoft Office PowerPoint</Application>
  <PresentationFormat>On-screen Show (4:3)</PresentationFormat>
  <Paragraphs>25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2019-04-09T13:32:28Z</dcterms:created>
  <dcterms:modified xsi:type="dcterms:W3CDTF">2019-04-09T13:38:24Z</dcterms:modified>
</cp:coreProperties>
</file>